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A95D0-BD70-42F7-B0ED-2C57EEE1283E}" type="doc">
      <dgm:prSet loTypeId="urn:microsoft.com/office/officeart/2005/8/layout/hChevron3" loCatId="process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F67AD595-69CB-4A6C-B4B0-9778E5F0FD27}">
      <dgm:prSet/>
      <dgm:spPr/>
      <dgm:t>
        <a:bodyPr/>
        <a:lstStyle/>
        <a:p>
          <a:r>
            <a:rPr lang="en-US" dirty="0"/>
            <a:t>Education</a:t>
          </a:r>
        </a:p>
      </dgm:t>
    </dgm:pt>
    <dgm:pt modelId="{B0044FD8-2C3A-4F63-AD6F-479B7AA01ACB}" type="parTrans" cxnId="{D90B0CF6-4A56-4B97-AE5F-AF98F6D65314}">
      <dgm:prSet/>
      <dgm:spPr/>
      <dgm:t>
        <a:bodyPr/>
        <a:lstStyle/>
        <a:p>
          <a:endParaRPr lang="en-US"/>
        </a:p>
      </dgm:t>
    </dgm:pt>
    <dgm:pt modelId="{97C45439-2A07-4208-A2F8-E325CBF14E5A}" type="sibTrans" cxnId="{D90B0CF6-4A56-4B97-AE5F-AF98F6D65314}">
      <dgm:prSet/>
      <dgm:spPr/>
      <dgm:t>
        <a:bodyPr/>
        <a:lstStyle/>
        <a:p>
          <a:endParaRPr lang="en-US"/>
        </a:p>
      </dgm:t>
    </dgm:pt>
    <dgm:pt modelId="{567861CE-751A-4FBA-90AD-F69FA8B8ACA4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Job descriptions</a:t>
          </a:r>
        </a:p>
      </dgm:t>
    </dgm:pt>
    <dgm:pt modelId="{02196845-96B5-4605-ACBE-0DD9C3B9F102}" type="parTrans" cxnId="{2ED02004-05C9-4BE1-957F-AAC8C5281EF6}">
      <dgm:prSet/>
      <dgm:spPr/>
      <dgm:t>
        <a:bodyPr/>
        <a:lstStyle/>
        <a:p>
          <a:endParaRPr lang="en-US"/>
        </a:p>
      </dgm:t>
    </dgm:pt>
    <dgm:pt modelId="{5D155104-B999-4A13-B728-5140B2019191}" type="sibTrans" cxnId="{2ED02004-05C9-4BE1-957F-AAC8C5281EF6}">
      <dgm:prSet/>
      <dgm:spPr/>
      <dgm:t>
        <a:bodyPr/>
        <a:lstStyle/>
        <a:p>
          <a:endParaRPr lang="en-US"/>
        </a:p>
      </dgm:t>
    </dgm:pt>
    <dgm:pt modelId="{A25304F7-45CC-4472-9E2E-1284742418D6}" type="pres">
      <dgm:prSet presAssocID="{717A95D0-BD70-42F7-B0ED-2C57EEE1283E}" presName="Name0" presStyleCnt="0">
        <dgm:presLayoutVars>
          <dgm:dir/>
          <dgm:resizeHandles val="exact"/>
        </dgm:presLayoutVars>
      </dgm:prSet>
      <dgm:spPr/>
    </dgm:pt>
    <dgm:pt modelId="{1A4BF2BB-B6E2-4BF2-BCAD-F591A9B75FE3}" type="pres">
      <dgm:prSet presAssocID="{F67AD595-69CB-4A6C-B4B0-9778E5F0FD27}" presName="parTxOnly" presStyleLbl="node1" presStyleIdx="0" presStyleCnt="2" custAng="20472003" custLinFactNeighborX="-62963" custLinFactNeighborY="53534">
        <dgm:presLayoutVars>
          <dgm:bulletEnabled val="1"/>
        </dgm:presLayoutVars>
      </dgm:prSet>
      <dgm:spPr/>
    </dgm:pt>
    <dgm:pt modelId="{680EC6C3-5D58-4599-A965-F000A196B3DD}" type="pres">
      <dgm:prSet presAssocID="{97C45439-2A07-4208-A2F8-E325CBF14E5A}" presName="parSpace" presStyleCnt="0"/>
      <dgm:spPr/>
    </dgm:pt>
    <dgm:pt modelId="{A2505349-9104-45D9-844F-93CFF145B52C}" type="pres">
      <dgm:prSet presAssocID="{567861CE-751A-4FBA-90AD-F69FA8B8ACA4}" presName="parTxOnly" presStyleLbl="node1" presStyleIdx="1" presStyleCnt="2" custAng="20595375" custLinFactNeighborX="-7762" custLinFactNeighborY="-29482">
        <dgm:presLayoutVars>
          <dgm:bulletEnabled val="1"/>
        </dgm:presLayoutVars>
      </dgm:prSet>
      <dgm:spPr/>
    </dgm:pt>
  </dgm:ptLst>
  <dgm:cxnLst>
    <dgm:cxn modelId="{2ED02004-05C9-4BE1-957F-AAC8C5281EF6}" srcId="{717A95D0-BD70-42F7-B0ED-2C57EEE1283E}" destId="{567861CE-751A-4FBA-90AD-F69FA8B8ACA4}" srcOrd="1" destOrd="0" parTransId="{02196845-96B5-4605-ACBE-0DD9C3B9F102}" sibTransId="{5D155104-B999-4A13-B728-5140B2019191}"/>
    <dgm:cxn modelId="{66FCD234-ADDE-49E1-AA57-35BC9FD412B9}" type="presOf" srcId="{F67AD595-69CB-4A6C-B4B0-9778E5F0FD27}" destId="{1A4BF2BB-B6E2-4BF2-BCAD-F591A9B75FE3}" srcOrd="0" destOrd="0" presId="urn:microsoft.com/office/officeart/2005/8/layout/hChevron3"/>
    <dgm:cxn modelId="{9F2D336E-07C5-4C54-A240-BE1B121F9AA5}" type="presOf" srcId="{717A95D0-BD70-42F7-B0ED-2C57EEE1283E}" destId="{A25304F7-45CC-4472-9E2E-1284742418D6}" srcOrd="0" destOrd="0" presId="urn:microsoft.com/office/officeart/2005/8/layout/hChevron3"/>
    <dgm:cxn modelId="{5B3E6FA7-66FF-4083-A866-CE11534EB638}" type="presOf" srcId="{567861CE-751A-4FBA-90AD-F69FA8B8ACA4}" destId="{A2505349-9104-45D9-844F-93CFF145B52C}" srcOrd="0" destOrd="0" presId="urn:microsoft.com/office/officeart/2005/8/layout/hChevron3"/>
    <dgm:cxn modelId="{D90B0CF6-4A56-4B97-AE5F-AF98F6D65314}" srcId="{717A95D0-BD70-42F7-B0ED-2C57EEE1283E}" destId="{F67AD595-69CB-4A6C-B4B0-9778E5F0FD27}" srcOrd="0" destOrd="0" parTransId="{B0044FD8-2C3A-4F63-AD6F-479B7AA01ACB}" sibTransId="{97C45439-2A07-4208-A2F8-E325CBF14E5A}"/>
    <dgm:cxn modelId="{67580CE4-6126-43B7-9994-759E792D2CCC}" type="presParOf" srcId="{A25304F7-45CC-4472-9E2E-1284742418D6}" destId="{1A4BF2BB-B6E2-4BF2-BCAD-F591A9B75FE3}" srcOrd="0" destOrd="0" presId="urn:microsoft.com/office/officeart/2005/8/layout/hChevron3"/>
    <dgm:cxn modelId="{1961113E-5230-487B-80C1-73D651D89D9B}" type="presParOf" srcId="{A25304F7-45CC-4472-9E2E-1284742418D6}" destId="{680EC6C3-5D58-4599-A965-F000A196B3DD}" srcOrd="1" destOrd="0" presId="urn:microsoft.com/office/officeart/2005/8/layout/hChevron3"/>
    <dgm:cxn modelId="{90BF6E73-5090-4E9A-AAFE-7DDB18DD61D1}" type="presParOf" srcId="{A25304F7-45CC-4472-9E2E-1284742418D6}" destId="{A2505349-9104-45D9-844F-93CFF145B52C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BF2BB-B6E2-4BF2-BCAD-F591A9B75FE3}">
      <dsp:nvSpPr>
        <dsp:cNvPr id="0" name=""/>
        <dsp:cNvSpPr/>
      </dsp:nvSpPr>
      <dsp:spPr>
        <a:xfrm rot="20472003">
          <a:off x="7143" y="794320"/>
          <a:ext cx="5072062" cy="1655762"/>
        </a:xfrm>
        <a:prstGeom prst="homePlat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362" tIns="114681" rIns="57341" bIns="114681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Education</a:t>
          </a:r>
        </a:p>
      </dsp:txBody>
      <dsp:txXfrm>
        <a:off x="18185" y="861019"/>
        <a:ext cx="4658122" cy="1655762"/>
      </dsp:txXfrm>
    </dsp:sp>
    <dsp:sp modelId="{A2505349-9104-45D9-844F-93CFF145B52C}">
      <dsp:nvSpPr>
        <dsp:cNvPr id="0" name=""/>
        <dsp:cNvSpPr/>
      </dsp:nvSpPr>
      <dsp:spPr>
        <a:xfrm rot="20595375">
          <a:off x="3986055" y="-488151"/>
          <a:ext cx="5072062" cy="1655762"/>
        </a:xfrm>
        <a:prstGeom prst="chevron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022" tIns="114681" rIns="57341" bIns="114681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Job descriptions</a:t>
          </a:r>
        </a:p>
      </dsp:txBody>
      <dsp:txXfrm>
        <a:off x="4813936" y="-488151"/>
        <a:ext cx="3416300" cy="1655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1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23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693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3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15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78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5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6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2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9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3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6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2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E5CC-0309-43E8-8DA0-138041271C5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8598-88F7-41DA-9377-6227655B5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14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5537-AA04-4443-B6AC-B7E48C624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4645" y="1168388"/>
            <a:ext cx="9144000" cy="734429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+mn-lt"/>
              </a:rPr>
              <a:t>Sofiia’s</a:t>
            </a:r>
            <a:r>
              <a:rPr lang="en-US" dirty="0">
                <a:latin typeface="+mn-lt"/>
              </a:rPr>
              <a:t> Professional Biography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345E693-B81D-4A82-ADC1-23A0F91112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570629"/>
              </p:ext>
            </p:extLst>
          </p:nvPr>
        </p:nvGraphicFramePr>
        <p:xfrm>
          <a:off x="1440025" y="2706299"/>
          <a:ext cx="91440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rrow: Notched Right 6">
            <a:extLst>
              <a:ext uri="{FF2B5EF4-FFF2-40B4-BE49-F238E27FC236}">
                <a16:creationId xmlns:a16="http://schemas.microsoft.com/office/drawing/2014/main" id="{615DB987-6F83-4E84-A9FB-AE31D8865E8C}"/>
              </a:ext>
            </a:extLst>
          </p:cNvPr>
          <p:cNvSpPr/>
          <p:nvPr/>
        </p:nvSpPr>
        <p:spPr>
          <a:xfrm rot="1746009">
            <a:off x="467532" y="2432936"/>
            <a:ext cx="1836537" cy="172408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Notched Right 7">
            <a:extLst>
              <a:ext uri="{FF2B5EF4-FFF2-40B4-BE49-F238E27FC236}">
                <a16:creationId xmlns:a16="http://schemas.microsoft.com/office/drawing/2014/main" id="{E434A1DD-61AA-45C7-A262-E68B65809406}"/>
              </a:ext>
            </a:extLst>
          </p:cNvPr>
          <p:cNvSpPr/>
          <p:nvPr/>
        </p:nvSpPr>
        <p:spPr>
          <a:xfrm rot="1746009">
            <a:off x="2163021" y="1537400"/>
            <a:ext cx="1852268" cy="15862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Notched Right 8">
            <a:extLst>
              <a:ext uri="{FF2B5EF4-FFF2-40B4-BE49-F238E27FC236}">
                <a16:creationId xmlns:a16="http://schemas.microsoft.com/office/drawing/2014/main" id="{6610B43C-8CBB-42D0-9868-A0A40D16E69A}"/>
              </a:ext>
            </a:extLst>
          </p:cNvPr>
          <p:cNvSpPr/>
          <p:nvPr/>
        </p:nvSpPr>
        <p:spPr>
          <a:xfrm rot="13570590">
            <a:off x="9804919" y="3019179"/>
            <a:ext cx="1648408" cy="15862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Notched Right 9">
            <a:extLst>
              <a:ext uri="{FF2B5EF4-FFF2-40B4-BE49-F238E27FC236}">
                <a16:creationId xmlns:a16="http://schemas.microsoft.com/office/drawing/2014/main" id="{30736799-32F8-438D-AB13-947C44D2EE35}"/>
              </a:ext>
            </a:extLst>
          </p:cNvPr>
          <p:cNvSpPr/>
          <p:nvPr/>
        </p:nvSpPr>
        <p:spPr>
          <a:xfrm rot="14137538">
            <a:off x="8202964" y="4026598"/>
            <a:ext cx="1648408" cy="15862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Notched Right 10">
            <a:extLst>
              <a:ext uri="{FF2B5EF4-FFF2-40B4-BE49-F238E27FC236}">
                <a16:creationId xmlns:a16="http://schemas.microsoft.com/office/drawing/2014/main" id="{3C94A113-9C27-4346-BE98-FC799D245993}"/>
              </a:ext>
            </a:extLst>
          </p:cNvPr>
          <p:cNvSpPr/>
          <p:nvPr/>
        </p:nvSpPr>
        <p:spPr>
          <a:xfrm rot="14703024">
            <a:off x="6295053" y="4783527"/>
            <a:ext cx="1648408" cy="15862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F86241-D520-463F-96BD-72213275E94A}"/>
              </a:ext>
            </a:extLst>
          </p:cNvPr>
          <p:cNvSpPr txBox="1"/>
          <p:nvPr/>
        </p:nvSpPr>
        <p:spPr>
          <a:xfrm>
            <a:off x="2746718" y="1962811"/>
            <a:ext cx="9050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ASU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Spanish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Major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DB4002-99D2-45FD-9137-F65F40255DD0}"/>
              </a:ext>
            </a:extLst>
          </p:cNvPr>
          <p:cNvSpPr txBox="1"/>
          <p:nvPr/>
        </p:nvSpPr>
        <p:spPr>
          <a:xfrm>
            <a:off x="1073021" y="2963876"/>
            <a:ext cx="939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ZIEIT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English Major</a:t>
            </a:r>
          </a:p>
          <a:p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B4F974-0677-4284-8E93-8FE0D16C1893}"/>
              </a:ext>
            </a:extLst>
          </p:cNvPr>
          <p:cNvSpPr txBox="1"/>
          <p:nvPr/>
        </p:nvSpPr>
        <p:spPr>
          <a:xfrm>
            <a:off x="6690049" y="5165543"/>
            <a:ext cx="858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Private tutoring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E90707-6513-43EE-A41A-0BB30E27984F}"/>
              </a:ext>
            </a:extLst>
          </p:cNvPr>
          <p:cNvSpPr txBox="1"/>
          <p:nvPr/>
        </p:nvSpPr>
        <p:spPr>
          <a:xfrm>
            <a:off x="8544773" y="4217437"/>
            <a:ext cx="858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Tutoring in groups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8B80C0-1A55-47EA-84CB-7AE8F8725E11}"/>
              </a:ext>
            </a:extLst>
          </p:cNvPr>
          <p:cNvSpPr txBox="1"/>
          <p:nvPr/>
        </p:nvSpPr>
        <p:spPr>
          <a:xfrm>
            <a:off x="10042370" y="3440929"/>
            <a:ext cx="1249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Online education</a:t>
            </a:r>
          </a:p>
        </p:txBody>
      </p:sp>
    </p:spTree>
    <p:extLst>
      <p:ext uri="{BB962C8B-B14F-4D97-AF65-F5344CB8AC3E}">
        <p14:creationId xmlns:p14="http://schemas.microsoft.com/office/powerpoint/2010/main" val="105722895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27</TotalTime>
  <Words>19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Sofiia’s Professional Biography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Sofiia’s Professional Biography</dc:title>
  <dc:creator>Sofiia Hordiiuk</dc:creator>
  <cp:lastModifiedBy>Sofiia Hordiiuk (Student)</cp:lastModifiedBy>
  <cp:revision>5</cp:revision>
  <dcterms:created xsi:type="dcterms:W3CDTF">2018-03-25T19:07:37Z</dcterms:created>
  <dcterms:modified xsi:type="dcterms:W3CDTF">2018-03-25T19:35:32Z</dcterms:modified>
</cp:coreProperties>
</file>